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6858000" cy="6096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81600"/>
            <a:ext cx="4800600" cy="23368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677185"/>
            <a:ext cx="5829300" cy="196003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5943600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2133600"/>
            <a:ext cx="5943600" cy="5486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16701"/>
            <a:ext cx="5913835" cy="1816100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16452"/>
            <a:ext cx="5913835" cy="2000249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133600"/>
            <a:ext cx="2800350" cy="54864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600450" y="2133600"/>
            <a:ext cx="2800350" cy="54864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5943600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600450" y="2946400"/>
            <a:ext cx="2800350" cy="46736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946400"/>
            <a:ext cx="2800350" cy="46736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5943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2800350" cy="766233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00450" y="2133600"/>
            <a:ext cx="2800350" cy="766233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5943600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971800" y="1930400"/>
            <a:ext cx="3486150" cy="5689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86" y="1930400"/>
            <a:ext cx="2228850" cy="146304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9486" y="3397189"/>
            <a:ext cx="2228850" cy="422281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0400"/>
            <a:ext cx="2228850" cy="146304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3008" y="1930400"/>
            <a:ext cx="2564892" cy="463296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397187"/>
            <a:ext cx="2228850" cy="320681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5943600" cy="1524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1"/>
            <a:ext cx="59436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86250" y="8475134"/>
            <a:ext cx="11430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E963D28-8B5B-4828-98AC-571CA5E22A66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57850" y="8475134"/>
            <a:ext cx="742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8CDE940-E841-44BD-9C83-8DE1BEC88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1403" y="323528"/>
            <a:ext cx="5829300" cy="711895"/>
          </a:xfrm>
        </p:spPr>
        <p:txBody>
          <a:bodyPr/>
          <a:lstStyle/>
          <a:p>
            <a:r>
              <a:rPr kumimoji="1" lang="en-US" altLang="ja-JP" sz="2400" dirty="0" smtClean="0">
                <a:solidFill>
                  <a:schemeClr val="tx2"/>
                </a:solidFill>
              </a:rPr>
              <a:t>Grace </a:t>
            </a:r>
            <a:r>
              <a:rPr kumimoji="1" lang="en-US" altLang="ja-JP" sz="2400" dirty="0" err="1" smtClean="0">
                <a:solidFill>
                  <a:schemeClr val="tx2"/>
                </a:solidFill>
              </a:rPr>
              <a:t>Mahya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 Special </a:t>
            </a:r>
            <a:r>
              <a:rPr kumimoji="1" lang="en-US" altLang="ja-JP" sz="2400" dirty="0" err="1" smtClean="0">
                <a:solidFill>
                  <a:schemeClr val="tx2"/>
                </a:solidFill>
              </a:rPr>
              <a:t>onenight</a:t>
            </a: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Gig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/>
            </a:r>
            <a:br>
              <a:rPr kumimoji="1" lang="en-US" altLang="ja-JP" sz="2400" dirty="0" smtClean="0">
                <a:solidFill>
                  <a:schemeClr val="tx2"/>
                </a:solidFill>
              </a:rPr>
            </a:br>
            <a:r>
              <a:rPr kumimoji="1" lang="en-US" altLang="ja-JP" sz="2400" dirty="0" smtClean="0">
                <a:solidFill>
                  <a:schemeClr val="tx2"/>
                </a:solidFill>
              </a:rPr>
              <a:t>2020</a:t>
            </a:r>
            <a:r>
              <a:rPr kumimoji="1" lang="ja-JP" altLang="en-US" sz="2400" dirty="0" smtClean="0">
                <a:solidFill>
                  <a:schemeClr val="tx2"/>
                </a:solidFill>
              </a:rPr>
              <a:t>年</a:t>
            </a:r>
            <a:r>
              <a:rPr lang="en-US" altLang="ja-JP" sz="2400" dirty="0" smtClean="0">
                <a:solidFill>
                  <a:schemeClr val="tx2"/>
                </a:solidFill>
              </a:rPr>
              <a:t>2</a:t>
            </a:r>
            <a:r>
              <a:rPr lang="ja-JP" altLang="en-US" sz="2400" dirty="0" smtClean="0">
                <a:solidFill>
                  <a:schemeClr val="tx2"/>
                </a:solidFill>
              </a:rPr>
              <a:t>月</a:t>
            </a:r>
            <a:r>
              <a:rPr lang="en-US" altLang="ja-JP" sz="2400" dirty="0" smtClean="0">
                <a:solidFill>
                  <a:schemeClr val="tx2"/>
                </a:solidFill>
              </a:rPr>
              <a:t>6</a:t>
            </a:r>
            <a:r>
              <a:rPr lang="ja-JP" altLang="en-US" sz="2400" dirty="0" smtClean="0">
                <a:solidFill>
                  <a:schemeClr val="tx2"/>
                </a:solidFill>
              </a:rPr>
              <a:t>日＠「音吉！</a:t>
            </a:r>
            <a:r>
              <a:rPr lang="en-US" altLang="ja-JP" sz="2400" dirty="0" smtClean="0">
                <a:solidFill>
                  <a:schemeClr val="tx2"/>
                </a:solidFill>
              </a:rPr>
              <a:t>MEG</a:t>
            </a:r>
            <a:r>
              <a:rPr lang="ja-JP" altLang="en-US" sz="2400" dirty="0" smtClean="0">
                <a:solidFill>
                  <a:schemeClr val="tx2"/>
                </a:solidFill>
              </a:rPr>
              <a:t>」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04664" y="5292079"/>
            <a:ext cx="5202578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400" dirty="0" smtClean="0"/>
              <a:t>2004</a:t>
            </a:r>
            <a:r>
              <a:rPr lang="ja-JP" altLang="en-US" sz="1400" dirty="0" smtClean="0"/>
              <a:t>年新宿</a:t>
            </a:r>
            <a:r>
              <a:rPr lang="en-US" altLang="ja-JP" sz="1400" dirty="0" smtClean="0"/>
              <a:t>DUG</a:t>
            </a:r>
            <a:r>
              <a:rPr lang="ja-JP" altLang="en-US" sz="1400" dirty="0" smtClean="0"/>
              <a:t>のラストライブで衝撃のデビュー。このころは日本語が一番下手でドイツ語か英語の方が良く出来た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本人弁）生意気小僧だったそうです。今は、日本に住み、結婚し子供も生まれ活動を再開しています。そんなマーヤさんに会いに行き出演交渉を成立させました。頑張りました。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ジャズのスタンダードを中心に美しくまぶしい</a:t>
            </a:r>
            <a:r>
              <a:rPr lang="en-US" altLang="ja-JP" sz="1400" dirty="0" smtClean="0"/>
              <a:t>grace</a:t>
            </a:r>
            <a:r>
              <a:rPr lang="ja-JP" altLang="en-US" sz="1400" dirty="0" smtClean="0"/>
              <a:t>を感じてください。</a:t>
            </a:r>
            <a:r>
              <a:rPr lang="en-US" altLang="ja-JP" sz="1400" dirty="0" smtClean="0"/>
              <a:t>Duo </a:t>
            </a:r>
            <a:r>
              <a:rPr lang="ja-JP" altLang="en-US" sz="1400" dirty="0" smtClean="0"/>
              <a:t>山田玲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dms</a:t>
            </a:r>
            <a:r>
              <a:rPr lang="ja-JP" altLang="en-US" sz="1400" dirty="0" smtClean="0"/>
              <a:t>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800" dirty="0" smtClean="0"/>
              <a:t>令和</a:t>
            </a:r>
            <a:r>
              <a:rPr lang="en-US" altLang="ja-JP" sz="1800" dirty="0" smtClean="0"/>
              <a:t>2</a:t>
            </a:r>
            <a:r>
              <a:rPr lang="ja-JP" altLang="en-US" sz="1800" dirty="0" smtClean="0"/>
              <a:t>年</a:t>
            </a:r>
            <a:r>
              <a:rPr lang="en-US" altLang="ja-JP" sz="1800" dirty="0" smtClean="0"/>
              <a:t>2</a:t>
            </a:r>
            <a:r>
              <a:rPr lang="ja-JP" altLang="en-US" sz="1800" dirty="0" smtClean="0"/>
              <a:t>月</a:t>
            </a:r>
            <a:r>
              <a:rPr lang="en-US" altLang="ja-JP" sz="1800" dirty="0" smtClean="0"/>
              <a:t>6</a:t>
            </a:r>
            <a:r>
              <a:rPr lang="ja-JP" altLang="en-US" sz="1800" dirty="0" smtClean="0"/>
              <a:t>日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木）</a:t>
            </a:r>
            <a:r>
              <a:rPr lang="en-US" altLang="ja-JP" sz="1800" dirty="0" smtClean="0"/>
              <a:t>19</a:t>
            </a:r>
            <a:r>
              <a:rPr lang="ja-JP" altLang="en-US" sz="1800" dirty="0" smtClean="0"/>
              <a:t>時半開演</a:t>
            </a:r>
            <a:endParaRPr lang="ja-JP" altLang="en-US" sz="1800" dirty="0"/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973050" y="7452320"/>
            <a:ext cx="5202578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kumimoji="1"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>
                <a:solidFill>
                  <a:schemeClr val="tx1"/>
                </a:solidFill>
              </a:rPr>
              <a:t>「音吉！</a:t>
            </a:r>
            <a:r>
              <a:rPr lang="en-US" altLang="ja-JP" sz="1200" dirty="0" smtClean="0">
                <a:solidFill>
                  <a:schemeClr val="tx1"/>
                </a:solidFill>
              </a:rPr>
              <a:t>MEG</a:t>
            </a:r>
            <a:r>
              <a:rPr lang="ja-JP" altLang="en-US" sz="1200" dirty="0" smtClean="0">
                <a:solidFill>
                  <a:schemeClr val="tx1"/>
                </a:solidFill>
              </a:rPr>
              <a:t>」</a:t>
            </a:r>
            <a:r>
              <a:rPr lang="en-US" altLang="ja-JP" sz="1200" dirty="0" smtClean="0">
                <a:solidFill>
                  <a:schemeClr val="tx1"/>
                </a:solidFill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</a:rPr>
            </a:br>
            <a:r>
              <a:rPr lang="ja-JP" altLang="en-US" sz="1200" dirty="0" smtClean="0">
                <a:solidFill>
                  <a:schemeClr val="tx1"/>
                </a:solidFill>
              </a:rPr>
              <a:t>〒</a:t>
            </a:r>
            <a:r>
              <a:rPr lang="en-US" altLang="ja-JP" sz="1200" dirty="0" smtClean="0">
                <a:solidFill>
                  <a:schemeClr val="tx1"/>
                </a:solidFill>
              </a:rPr>
              <a:t>180-0004</a:t>
            </a:r>
            <a:br>
              <a:rPr lang="en-US" altLang="ja-JP" sz="1200" dirty="0" smtClean="0">
                <a:solidFill>
                  <a:schemeClr val="tx1"/>
                </a:solidFill>
              </a:rPr>
            </a:br>
            <a:r>
              <a:rPr lang="ja-JP" altLang="en-US" sz="1200" dirty="0" smtClean="0">
                <a:solidFill>
                  <a:schemeClr val="tx1"/>
                </a:solidFill>
              </a:rPr>
              <a:t>武蔵野市吉祥寺本町</a:t>
            </a:r>
            <a:r>
              <a:rPr lang="en-US" altLang="ja-JP" sz="1200" dirty="0" smtClean="0">
                <a:solidFill>
                  <a:schemeClr val="tx1"/>
                </a:solidFill>
              </a:rPr>
              <a:t>1-31-3</a:t>
            </a:r>
            <a:r>
              <a:rPr lang="ja-JP" altLang="en-US" sz="1200" dirty="0" smtClean="0">
                <a:solidFill>
                  <a:schemeClr val="tx1"/>
                </a:solidFill>
              </a:rPr>
              <a:t>みそのビル２</a:t>
            </a:r>
            <a:r>
              <a:rPr lang="en-US" altLang="ja-JP" sz="1200" dirty="0" smtClean="0">
                <a:solidFill>
                  <a:schemeClr val="tx1"/>
                </a:solidFill>
              </a:rPr>
              <a:t>F</a:t>
            </a:r>
            <a:br>
              <a:rPr lang="en-US" altLang="ja-JP" sz="1200" dirty="0" smtClean="0">
                <a:solidFill>
                  <a:schemeClr val="tx1"/>
                </a:solidFill>
              </a:rPr>
            </a:br>
            <a:r>
              <a:rPr lang="en-US" altLang="ja-JP" sz="1200" dirty="0" smtClean="0">
                <a:solidFill>
                  <a:schemeClr val="tx1"/>
                </a:solidFill>
              </a:rPr>
              <a:t>0422-21-1421</a:t>
            </a:r>
            <a:br>
              <a:rPr lang="en-US" altLang="ja-JP" sz="1200" dirty="0" smtClean="0">
                <a:solidFill>
                  <a:schemeClr val="tx1"/>
                </a:solidFill>
              </a:rPr>
            </a:br>
            <a:r>
              <a:rPr lang="en-US" altLang="ja-JP" sz="1200" dirty="0" smtClean="0">
                <a:solidFill>
                  <a:schemeClr val="tx1"/>
                </a:solidFill>
              </a:rPr>
              <a:t>http://otokichi-meg.net</a:t>
            </a:r>
            <a:br>
              <a:rPr lang="en-US" altLang="ja-JP" sz="1200" dirty="0" smtClean="0">
                <a:solidFill>
                  <a:schemeClr val="tx1"/>
                </a:solidFill>
              </a:rPr>
            </a:br>
            <a:r>
              <a:rPr lang="en-US" altLang="ja-JP" sz="1200" dirty="0" smtClean="0">
                <a:solidFill>
                  <a:schemeClr val="tx1"/>
                </a:solidFill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</a:rPr>
              <a:t>こちらから予約画面にお入りください）</a:t>
            </a:r>
            <a:r>
              <a:rPr lang="en-US" altLang="ja-JP" sz="1200" dirty="0" smtClean="0">
                <a:solidFill>
                  <a:schemeClr val="tx1"/>
                </a:solidFill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</a:rPr>
            </a:br>
            <a:r>
              <a:rPr lang="ja-JP" altLang="en-US" sz="1200" dirty="0" smtClean="0">
                <a:solidFill>
                  <a:schemeClr val="tx1"/>
                </a:solidFill>
              </a:rPr>
              <a:t>予約特典として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ドリンクを無料にします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l"/>
            <a:endParaRPr lang="ja-JP" altLang="en-US" sz="1200" dirty="0"/>
          </a:p>
        </p:txBody>
      </p:sp>
      <p:pic>
        <p:nvPicPr>
          <p:cNvPr id="1037" name="Picture 13" descr="C:\Users\Owner\Desktop\facebook用写真\megコースター用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68" y="7310233"/>
            <a:ext cx="1544215" cy="153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Owner\Desktop\facebook用写真\0000aaamaha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29" y="1259632"/>
            <a:ext cx="3559355" cy="318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275" y="5940152"/>
            <a:ext cx="781819" cy="78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9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ライズン">
  <a:themeElements>
    <a:clrScheme name="ホライズン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ホライズン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ホライズン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235</TotalTime>
  <Words>82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ホライズン</vt:lpstr>
      <vt:lpstr>Grace Mahya Special onenight Gig 2020年2月6日＠「音吉！MEG」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吉祥寺「音吉！MEG」二周年記念公演５DAYS</dc:title>
  <dc:creator>Owner</dc:creator>
  <cp:lastModifiedBy>Owner</cp:lastModifiedBy>
  <cp:revision>14</cp:revision>
  <dcterms:created xsi:type="dcterms:W3CDTF">2020-01-24T05:22:56Z</dcterms:created>
  <dcterms:modified xsi:type="dcterms:W3CDTF">2020-01-29T04:54:35Z</dcterms:modified>
</cp:coreProperties>
</file>